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18" r:id="rId2"/>
    <p:sldId id="438" r:id="rId3"/>
    <p:sldId id="447" r:id="rId4"/>
    <p:sldId id="442" r:id="rId5"/>
    <p:sldId id="448" r:id="rId6"/>
    <p:sldId id="440" r:id="rId7"/>
    <p:sldId id="441" r:id="rId8"/>
    <p:sldId id="443" r:id="rId9"/>
    <p:sldId id="446" r:id="rId10"/>
    <p:sldId id="451" r:id="rId11"/>
    <p:sldId id="452" r:id="rId12"/>
    <p:sldId id="453" r:id="rId13"/>
    <p:sldId id="457" r:id="rId14"/>
    <p:sldId id="454" r:id="rId15"/>
    <p:sldId id="455" r:id="rId16"/>
    <p:sldId id="456" r:id="rId17"/>
    <p:sldId id="458" r:id="rId18"/>
    <p:sldId id="459" r:id="rId19"/>
    <p:sldId id="462" r:id="rId20"/>
    <p:sldId id="461" r:id="rId21"/>
    <p:sldId id="435" r:id="rId22"/>
    <p:sldId id="463" r:id="rId23"/>
    <p:sldId id="420" r:id="rId24"/>
    <p:sldId id="436" r:id="rId25"/>
    <p:sldId id="444" r:id="rId26"/>
    <p:sldId id="445" r:id="rId27"/>
    <p:sldId id="45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31.05.2015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6" y="25384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7" y="253846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6" y="297976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7" y="29797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2481" y="342106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342105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2481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5654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7" y="267462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7" y="311592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4792" y="3557215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4792" y="3998511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79683" y="2538469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79683" y="29797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79683" y="3416187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79683" y="3862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6" name="Gerader Verbinder 85"/>
          <p:cNvCxnSpPr>
            <a:stCxn id="84" idx="6"/>
            <a:endCxn id="85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8" idx="6"/>
            <a:endCxn id="89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4" name="Gerader Verbinder 73"/>
          <p:cNvCxnSpPr>
            <a:stCxn id="72" idx="6"/>
            <a:endCxn id="73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8" name="Gerader Verbinder 77"/>
          <p:cNvCxnSpPr>
            <a:stCxn id="76" idx="6"/>
            <a:endCxn id="77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/>
          <p:cNvCxnSpPr>
            <a:stCxn id="79" idx="6"/>
            <a:endCxn id="80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5" name="Gerader Verbinder 84"/>
          <p:cNvCxnSpPr>
            <a:stCxn id="83" idx="6"/>
            <a:endCxn id="84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413760"/>
            <a:ext cx="3474720" cy="261296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Number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16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9.5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8.3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9.1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6.3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smtClean="0"/>
              <a:t>–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Distributed </a:t>
            </a:r>
            <a:r>
              <a:rPr lang="de-DE" b="1" dirty="0" err="1" smtClean="0"/>
              <a:t>Calculation</a:t>
            </a:r>
            <a:endParaRPr lang="de-DE" b="1" dirty="0" smtClean="0"/>
          </a:p>
          <a:p>
            <a:pPr lvl="1"/>
            <a:r>
              <a:rPr lang="de-DE" dirty="0" smtClean="0"/>
              <a:t>Choice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influencial</a:t>
            </a:r>
            <a:r>
              <a:rPr lang="de-DE" dirty="0" smtClean="0"/>
              <a:t> on </a:t>
            </a:r>
            <a:r>
              <a:rPr lang="de-DE" dirty="0" err="1" smtClean="0"/>
              <a:t>run</a:t>
            </a:r>
            <a:r>
              <a:rPr lang="de-DE" dirty="0" smtClean="0"/>
              <a:t> time</a:t>
            </a:r>
          </a:p>
          <a:p>
            <a:pPr lvl="1"/>
            <a:r>
              <a:rPr lang="de-DE" dirty="0" smtClean="0"/>
              <a:t>Great </a:t>
            </a:r>
            <a:r>
              <a:rPr lang="de-DE" dirty="0" err="1" smtClean="0"/>
              <a:t>scaling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machines</a:t>
            </a:r>
            <a:r>
              <a:rPr lang="de-DE" dirty="0" smtClean="0"/>
              <a:t> </a:t>
            </a:r>
          </a:p>
          <a:p>
            <a:pPr lvl="1"/>
            <a:r>
              <a:rPr lang="de-DE" dirty="0" err="1" smtClean="0"/>
              <a:t>Current</a:t>
            </a:r>
            <a:r>
              <a:rPr lang="de-DE" dirty="0" smtClean="0"/>
              <a:t> Spark-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limited </a:t>
            </a:r>
            <a:r>
              <a:rPr lang="de-DE" dirty="0" err="1" smtClean="0"/>
              <a:t>by</a:t>
            </a:r>
            <a:r>
              <a:rPr lang="de-DE" dirty="0" smtClean="0"/>
              <a:t> I/O</a:t>
            </a:r>
            <a:endParaRPr lang="en-US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Future Work</a:t>
            </a:r>
          </a:p>
          <a:p>
            <a:pPr lvl="1"/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Spark-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lvl="1"/>
            <a:r>
              <a:rPr lang="de-DE" dirty="0" smtClean="0"/>
              <a:t>Distributed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 smtClean="0"/>
          </a:p>
          <a:p>
            <a:pPr lvl="1"/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3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</a:t>
            </a:r>
            <a:r>
              <a:rPr lang="en-US" dirty="0" smtClean="0"/>
              <a:t>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smtClean="0"/>
              <a:t>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r>
              <a:rPr lang="de-DE" dirty="0" smtClean="0"/>
              <a:t>(</a:t>
            </a:r>
            <a:r>
              <a:rPr lang="de-DE" dirty="0" err="1" smtClean="0"/>
              <a:t>Increase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</a:t>
            </a:r>
            <a:r>
              <a:rPr lang="de-DE" sz="2600" b="1" dirty="0" smtClean="0"/>
              <a:t>= </a:t>
            </a:r>
            <a:r>
              <a:rPr lang="de-DE" sz="2600" b="1" dirty="0" smtClean="0"/>
              <a:t>28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</a:t>
            </a:r>
            <a:r>
              <a:rPr lang="de-DE" dirty="0" smtClean="0"/>
              <a:t>28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</a:t>
            </a:r>
            <a:r>
              <a:rPr lang="de-DE" dirty="0" smtClean="0"/>
              <a:t>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</a:t>
            </a:r>
            <a:r>
              <a:rPr lang="de-DE" dirty="0" smtClean="0"/>
              <a:t>29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smtClean="0"/>
              <a:t>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2386</Words>
  <Application>Microsoft Office PowerPoint</Application>
  <PresentationFormat>Breitbild</PresentationFormat>
  <Paragraphs>537</Paragraphs>
  <Slides>27</Slides>
  <Notes>25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Implementation</vt:lpstr>
      <vt:lpstr>Evaluation – starting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Evaluation – Triangle calculation</vt:lpstr>
      <vt:lpstr>Conclusions</vt:lpstr>
      <vt:lpstr>References</vt:lpstr>
      <vt:lpstr>References</vt:lpstr>
      <vt:lpstr>The maximum Clique Problem</vt:lpstr>
      <vt:lpstr>The maximum Clique Problem</vt:lpstr>
      <vt:lpstr>The maximum Clique Problem</vt:lpstr>
      <vt:lpstr>Distributed calculation</vt:lpstr>
      <vt:lpstr>Implementation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832</cp:revision>
  <dcterms:created xsi:type="dcterms:W3CDTF">2014-04-10T08:32:59Z</dcterms:created>
  <dcterms:modified xsi:type="dcterms:W3CDTF">2015-05-31T12:23:32Z</dcterms:modified>
</cp:coreProperties>
</file>